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87f985d1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87f985d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881847f7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881847f7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881847f77_6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881847f77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81847f77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881847f77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881847f77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881847f77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881847f77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881847f77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881847f77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881847f77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881847f77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881847f77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881847f77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881847f77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881847f77_6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881847f77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7e8ee0f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87e8ee0f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881847f77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881847f77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881847f77_6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881847f77_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881847f77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881847f77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87f985d1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87f985d1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881847f7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881847f7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https://www.nbcdfw.com/news/local/North-TX-Couple-Stuck-With-NYC-Parking-Ticket-Calls-NBC-5-480860961.html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88b66dd5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88b66dd5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881847f77_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881847f77_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88b274c5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88b274c5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881847f77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881847f77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881847f77_6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881847f77_6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87f985d1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87f985d1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881847f77_6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881847f77_6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87f985d1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87f985d1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87f985d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87f985d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87f985d1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87f985d1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87f985d1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87f985d1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87f985d1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87f985d1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jpg"/><Relationship Id="rId4" Type="http://schemas.openxmlformats.org/officeDocument/2006/relationships/hyperlink" Target="https://www.kaggle.com/new-york-city/nyc-parking-tickets#Parking_Violations_Issued_-_Fiscal_Year_2017.csv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nbcdfw.com/news/local/North-TX-Couple-Stuck-With-NYC-Parking-Ticket-Calls-NBC-5-480860961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youtube.com/watch?v=n4XNu0zPrPk" TargetMode="External"/><Relationship Id="rId4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.jp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3-us-west-1.amazonaws.com/omunoz7/nyc-parking-tickets-2017.zip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Analyzing New York’s </a:t>
            </a:r>
            <a:r>
              <a:rPr lang="en" sz="3600"/>
              <a:t>Parking</a:t>
            </a:r>
            <a:r>
              <a:rPr lang="en" sz="3600"/>
              <a:t> Tickets</a:t>
            </a:r>
            <a:endParaRPr sz="36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01925" y="3924925"/>
            <a:ext cx="82254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By: Javier Nava, Oscar Munoz,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Jesse Fabian, Ky Hoang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263275" y="245500"/>
            <a:ext cx="70389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Downloading and Unzipping our data from AWS</a:t>
            </a:r>
            <a:endParaRPr sz="2800"/>
          </a:p>
        </p:txBody>
      </p:sp>
      <p:pic>
        <p:nvPicPr>
          <p:cNvPr id="197" name="Google Shape;197;p22"/>
          <p:cNvPicPr preferRelativeResize="0"/>
          <p:nvPr/>
        </p:nvPicPr>
        <p:blipFill rotWithShape="1">
          <a:blip r:embed="rId3">
            <a:alphaModFix/>
          </a:blip>
          <a:srcRect b="0" l="0" r="1536" t="0"/>
          <a:stretch/>
        </p:blipFill>
        <p:spPr>
          <a:xfrm>
            <a:off x="484500" y="2210113"/>
            <a:ext cx="8235801" cy="10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b="0" l="0" r="0" t="43010"/>
          <a:stretch/>
        </p:blipFill>
        <p:spPr>
          <a:xfrm>
            <a:off x="486200" y="4023575"/>
            <a:ext cx="8232400" cy="3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484500" y="1240825"/>
            <a:ext cx="8175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The First thing we do is download the data set from Amazon Web Services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484500" y="3282400"/>
            <a:ext cx="8175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Next, we unzip the file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idx="4294967295" type="body"/>
          </p:nvPr>
        </p:nvSpPr>
        <p:spPr>
          <a:xfrm>
            <a:off x="406325" y="165350"/>
            <a:ext cx="5358000" cy="3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Put/Upload the data files into user’s directory. 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/>
              <a:t>Enter Pig and load </a:t>
            </a:r>
            <a:r>
              <a:rPr lang="en" sz="2800"/>
              <a:t>the data file.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800"/>
              <a:t>Describe “Data”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5838" l="0" r="42759" t="0"/>
          <a:stretch/>
        </p:blipFill>
        <p:spPr>
          <a:xfrm>
            <a:off x="5716800" y="165350"/>
            <a:ext cx="3379674" cy="31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 rotWithShape="1">
          <a:blip r:embed="rId4">
            <a:alphaModFix/>
          </a:blip>
          <a:srcRect b="5490" l="0" r="27357" t="76902"/>
          <a:stretch/>
        </p:blipFill>
        <p:spPr>
          <a:xfrm>
            <a:off x="355125" y="3923500"/>
            <a:ext cx="5733200" cy="781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3"/>
          <p:cNvCxnSpPr/>
          <p:nvPr/>
        </p:nvCxnSpPr>
        <p:spPr>
          <a:xfrm flipH="1" rot="10800000">
            <a:off x="5135050" y="1111225"/>
            <a:ext cx="4740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3"/>
          <p:cNvCxnSpPr/>
          <p:nvPr/>
        </p:nvCxnSpPr>
        <p:spPr>
          <a:xfrm>
            <a:off x="1981800" y="3273975"/>
            <a:ext cx="744600" cy="4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b="4477" l="0" r="1864" t="3399"/>
          <a:stretch/>
        </p:blipFill>
        <p:spPr>
          <a:xfrm>
            <a:off x="366325" y="836350"/>
            <a:ext cx="8411350" cy="400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/>
          <p:nvPr/>
        </p:nvSpPr>
        <p:spPr>
          <a:xfrm>
            <a:off x="560250" y="76025"/>
            <a:ext cx="77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</a:rPr>
              <a:t>Loading data into pig and defining the columns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5801" l="0" r="1719" t="2982"/>
          <a:stretch/>
        </p:blipFill>
        <p:spPr>
          <a:xfrm>
            <a:off x="256275" y="741575"/>
            <a:ext cx="8431351" cy="44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/>
        </p:nvSpPr>
        <p:spPr>
          <a:xfrm>
            <a:off x="490200" y="136050"/>
            <a:ext cx="8163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Describe “data” to make sure it was </a:t>
            </a:r>
            <a:r>
              <a:rPr lang="en" sz="2800">
                <a:solidFill>
                  <a:srgbClr val="FFFFFF"/>
                </a:solidFill>
              </a:rPr>
              <a:t>successful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1297500" y="434250"/>
            <a:ext cx="7038900" cy="10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Filter data for only needed fields and describe the filtered data for confirmation.</a:t>
            </a:r>
            <a:endParaRPr sz="2800"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5708" l="0" r="48498" t="49550"/>
          <a:stretch/>
        </p:blipFill>
        <p:spPr>
          <a:xfrm>
            <a:off x="1747200" y="1715675"/>
            <a:ext cx="6139475" cy="30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125650" y="201275"/>
            <a:ext cx="70389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Test filtered data by using a DUMP command with limit of 15 records.</a:t>
            </a:r>
            <a:endParaRPr sz="2800"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6239" l="0" r="0" t="19746"/>
          <a:stretch/>
        </p:blipFill>
        <p:spPr>
          <a:xfrm>
            <a:off x="621238" y="1495775"/>
            <a:ext cx="7901525" cy="30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543725" y="0"/>
            <a:ext cx="5859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into Hadoop File System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4981" l="0" r="-3723" t="3452"/>
          <a:stretch/>
        </p:blipFill>
        <p:spPr>
          <a:xfrm>
            <a:off x="212488" y="1316600"/>
            <a:ext cx="8719026" cy="34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243600" y="2322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Checking if its present in hadoop file system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6164" l="0" r="2028" t="0"/>
          <a:stretch/>
        </p:blipFill>
        <p:spPr>
          <a:xfrm>
            <a:off x="1600200" y="1380900"/>
            <a:ext cx="5823049" cy="31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283625" y="25222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Checking if data is present in my file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5207" l="0" r="1341" t="2957"/>
          <a:stretch/>
        </p:blipFill>
        <p:spPr>
          <a:xfrm>
            <a:off x="1066650" y="1316575"/>
            <a:ext cx="6916850" cy="36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303600" y="1721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Converting Pig results into a csv file!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00" y="1233150"/>
            <a:ext cx="59436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303600" y="2036900"/>
            <a:ext cx="30000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Checking if csv file exist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600" y="3064625"/>
            <a:ext cx="5943600" cy="11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Overview</a:t>
            </a:r>
            <a:endParaRPr sz="28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967175" y="1425900"/>
            <a:ext cx="3547800" cy="21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We will be analyzing New York City’s Parking Tickets.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975" y="772125"/>
            <a:ext cx="4267202" cy="28448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 txBox="1"/>
          <p:nvPr/>
        </p:nvSpPr>
        <p:spPr>
          <a:xfrm>
            <a:off x="838250" y="3616925"/>
            <a:ext cx="78936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u="sng">
                <a:solidFill>
                  <a:schemeClr val="hlink"/>
                </a:solidFill>
                <a:hlinkClick r:id="rId4"/>
              </a:rPr>
              <a:t>https://www.kaggle.com/new-york-city/nyc-parking-tickets#Parking_Violations_Issued_-_Fiscal_Year_2017.csv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43650" y="312250"/>
            <a:ext cx="4587000" cy="7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Downloading the csv file to local system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70371" l="0" r="54808" t="9364"/>
          <a:stretch/>
        </p:blipFill>
        <p:spPr>
          <a:xfrm>
            <a:off x="343650" y="1208750"/>
            <a:ext cx="497205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1638800" y="3922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788" y="1540975"/>
            <a:ext cx="5866419" cy="32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1297500" y="199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What are the top 5 car models that get the highest amounts of parking tickets?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276975"/>
            <a:ext cx="6676187" cy="37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1182950" y="267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What are the top 5 colors of cars that have the most amount of parking tickets?</a:t>
            </a:r>
            <a:br>
              <a:rPr lang="en" sz="2800"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75" y="1368600"/>
            <a:ext cx="788986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097175" y="131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were the states that had higher number of cars with violations in New York?</a:t>
            </a:r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175" y="1163150"/>
            <a:ext cx="6949656" cy="37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1297500" y="322550"/>
            <a:ext cx="7038900" cy="11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/>
              <a:t>What were the states that had higher number of cars with violations in New York?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1297500" y="2445950"/>
            <a:ext cx="7038900" cy="1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https://www.nbcdfw.com/news/local/North-TX-Couple-Stuck-With-NYC-Parking-Ticket-Calls-NBC-5-480860961.html</a:t>
            </a:r>
            <a:endParaRPr sz="2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1297500" y="193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Where there any license plates that had more than 80 violations?</a:t>
            </a:r>
            <a:endParaRPr sz="2800"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25" y="1312525"/>
            <a:ext cx="7073162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983125" y="156225"/>
            <a:ext cx="7839600" cy="14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/>
              <a:t>Where there any license plates that had more than 80 violations? (Continued)</a:t>
            </a:r>
            <a:endParaRPr sz="2800"/>
          </a:p>
        </p:txBody>
      </p:sp>
      <p:pic>
        <p:nvPicPr>
          <p:cNvPr descr="How one reporter avoided $990 in unjust parking fees from some a simple web search.&#10;&#10;Full story: http://yhoo.it/22O46ZI" id="307" name="Google Shape;307;p39" title="I got six NYC parking tickets in one week – and beat them al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375" y="1206525"/>
            <a:ext cx="4811250" cy="36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1052550" y="3239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Conclusion</a:t>
            </a:r>
            <a:endParaRPr sz="2800"/>
          </a:p>
        </p:txBody>
      </p:sp>
      <p:sp>
        <p:nvSpPr>
          <p:cNvPr id="313" name="Google Shape;313;p40"/>
          <p:cNvSpPr txBox="1"/>
          <p:nvPr>
            <p:ph idx="1" type="body"/>
          </p:nvPr>
        </p:nvSpPr>
        <p:spPr>
          <a:xfrm>
            <a:off x="238500" y="940225"/>
            <a:ext cx="8667000" cy="4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We did run into some issues with the data.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However, we did find some great insights with this data.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We found that if you are ever in NYC and don’t want to get a parking violation do not drive a Grey car or a Ford.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Also that it is less likely for cars that are </a:t>
            </a:r>
            <a:r>
              <a:rPr lang="en" sz="2800"/>
              <a:t>registered</a:t>
            </a:r>
            <a:r>
              <a:rPr lang="en" sz="2800"/>
              <a:t> in another state to get a parking </a:t>
            </a:r>
            <a:r>
              <a:rPr lang="en" sz="2800"/>
              <a:t>violation in</a:t>
            </a:r>
            <a:r>
              <a:rPr lang="en" sz="2800"/>
              <a:t> NYC.</a:t>
            </a:r>
            <a:endParaRPr sz="2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GitHub Link	</a:t>
            </a:r>
            <a:endParaRPr sz="2800"/>
          </a:p>
        </p:txBody>
      </p:sp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/>
              <a:t>https://github.com/oscarmnz8/Big-Data-NYC-Parking-Tickets</a:t>
            </a:r>
            <a:endParaRPr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886875" y="131625"/>
            <a:ext cx="70389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Objectives	</a:t>
            </a:r>
            <a:endParaRPr sz="2800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440825" y="1416900"/>
            <a:ext cx="8104200" cy="44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Our project objectives is to answer the following questions:</a:t>
            </a:r>
            <a:endParaRPr sz="2800"/>
          </a:p>
          <a:p>
            <a:pPr indent="-406400" lvl="0" marL="457200" rtl="0" algn="l">
              <a:spcBef>
                <a:spcPts val="160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What are the top 5 car models that get the highest amounts of parking tickets?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1600"/>
              </a:spcAft>
              <a:buSzPts val="2800"/>
              <a:buChar char="-"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What were the states that had higher number of cars with violations in New York?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Project Objectives (Continued)</a:t>
            </a:r>
            <a:endParaRPr sz="2800"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What are the top 5 colors of cars that have the most amount of parking tickets?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>
                <a:latin typeface="Montserrat"/>
                <a:ea typeface="Montserrat"/>
                <a:cs typeface="Montserrat"/>
                <a:sym typeface="Montserrat"/>
              </a:rPr>
              <a:t>Where there any license plates that had more than 80 violations?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6241825" y="276125"/>
            <a:ext cx="33660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Deliverable</a:t>
            </a:r>
            <a:endParaRPr sz="2800"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507075" y="474625"/>
            <a:ext cx="4735200" cy="43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We will be </a:t>
            </a:r>
            <a:r>
              <a:rPr lang="en" sz="2800"/>
              <a:t>delivering</a:t>
            </a:r>
            <a:r>
              <a:rPr lang="en" sz="2800"/>
              <a:t> our </a:t>
            </a:r>
            <a:r>
              <a:rPr lang="en" sz="2800"/>
              <a:t>insights using: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Amazon Web Services to Pull our data.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Apache Pig to filter the data.</a:t>
            </a:r>
            <a:endParaRPr sz="2800"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Microsoft Power Bi to visualize &amp;  our findings.</a:t>
            </a:r>
            <a:endParaRPr sz="280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2275" y="1414325"/>
            <a:ext cx="3844450" cy="23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052550" y="302525"/>
            <a:ext cx="70389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Software Being Used</a:t>
            </a:r>
            <a:endParaRPr sz="2800"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1149250" y="860450"/>
            <a:ext cx="4518900" cy="41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" sz="2600"/>
              <a:t>We will be using Amazon Web Services to host our data.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" sz="2600"/>
              <a:t>We will use Hadoop and Pig to store and clean our data.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" sz="2600"/>
              <a:t>Finally, we will use Microsoft Power Bi to Visualize our data. </a:t>
            </a:r>
            <a:endParaRPr sz="2600"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225" y="302525"/>
            <a:ext cx="2596075" cy="145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225" y="1859423"/>
            <a:ext cx="2596075" cy="1424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225" y="3383157"/>
            <a:ext cx="2701649" cy="15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H/W  experimental  Specifications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839275" y="1253600"/>
            <a:ext cx="4647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Cluster Version: 2.7.1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Cluster Number of Nodes: 5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Memory Size: 150 GB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CPU Speed: 2195 MHz</a:t>
            </a:r>
            <a:endParaRPr sz="2800"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550" y="1506050"/>
            <a:ext cx="3402476" cy="22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1297500" y="393750"/>
            <a:ext cx="7038900" cy="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Flow Chart</a:t>
            </a:r>
            <a:endParaRPr sz="2800"/>
          </a:p>
        </p:txBody>
      </p:sp>
      <p:sp>
        <p:nvSpPr>
          <p:cNvPr id="184" name="Google Shape;184;p20"/>
          <p:cNvSpPr/>
          <p:nvPr/>
        </p:nvSpPr>
        <p:spPr>
          <a:xfrm>
            <a:off x="7229975" y="1487900"/>
            <a:ext cx="586800" cy="17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613" y="1008263"/>
            <a:ext cx="7172325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1197450" y="2336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Hosting our data</a:t>
            </a:r>
            <a:endParaRPr sz="2800"/>
          </a:p>
        </p:txBody>
      </p:sp>
      <p:sp>
        <p:nvSpPr>
          <p:cNvPr id="191" name="Google Shape;191;p21"/>
          <p:cNvSpPr txBox="1"/>
          <p:nvPr>
            <p:ph idx="1" type="body"/>
          </p:nvPr>
        </p:nvSpPr>
        <p:spPr>
          <a:xfrm>
            <a:off x="1197450" y="1027300"/>
            <a:ext cx="70389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We are using Amazon Web Services to host our data. 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We have provided the link below: </a:t>
            </a:r>
            <a:r>
              <a:rPr lang="en" sz="28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https://s3-us-west-1.amazonaws.com/omunoz7/nyc-parking-tickets-2017.zip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 sz="2800"/>
              <a:t>Our data size is 2.0 GB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